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DDF-A58B-428A-89E5-9FE1401F31B3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3A-C07B-40FB-8F3C-23BB758381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1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1DDF-A58B-428A-89E5-9FE1401F31B3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4C3A-C07B-40FB-8F3C-23BB758381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7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4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39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03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5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9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ru-RU" sz="3100" b="1" smtClean="0"/>
              <a:t>Agriculture in all over the world is facing many challenges at the moment and in the future:</a:t>
            </a:r>
            <a:endParaRPr lang="ru-RU" sz="3100" b="1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1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0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6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260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166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6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20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509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93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Affichage à l'écran (4:3)</PresentationFormat>
  <Paragraphs>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Agriculture in all over the world is facing many challenges at the moment and in the future: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cermex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Stewart</dc:creator>
  <cp:lastModifiedBy>Corinne Stewart</cp:lastModifiedBy>
  <cp:revision>1</cp:revision>
  <dcterms:created xsi:type="dcterms:W3CDTF">2017-08-30T16:25:28Z</dcterms:created>
  <dcterms:modified xsi:type="dcterms:W3CDTF">2017-08-30T16:25:29Z</dcterms:modified>
</cp:coreProperties>
</file>